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6132C-51D4-44DF-9BD9-BE9DFF62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5546AD-B93D-4EA4-999A-545A4D9B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B831-0E4B-4F3E-8610-9F286F728545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68D452-6F0D-4741-AB16-27F41D2E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7B7259-050D-4F4F-8938-AFE2087D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2C31-C94F-412A-A382-820A60EA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1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ED4097-6DEB-4D8A-AB99-9380ED31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D794D-79F7-42B5-80B3-DE302313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36FF5-E3DC-430A-B031-81509754E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AB831-0E4B-4F3E-8610-9F286F728545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84BF1-B9B2-444C-8485-80DD10CD5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813AC-1274-471A-95EF-25C1A198E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C2C31-C94F-412A-A382-820A60EA1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8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79D589-BF7C-431C-A33B-D5149162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D5FCF-39C8-4489-859B-FAEFAEEA6C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50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D591AD-9300-4AC3-8226-9B29FF3C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4CCFD-8DC0-4578-90C9-7958175AB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5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DF8E94-7919-4C53-9F4C-284F5676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2AE30E-F8C4-43B8-A289-7360676766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9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2A31C0-77E6-4DD7-92F5-487F7BD9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C67AAC-F386-42AD-83C9-6A12C734F8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0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A152BA-8DC0-4C03-AD40-6DB2953A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B3DDAE-DD61-4429-9B61-1D31D64A5A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6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FB1F74-26B2-4F78-AB25-F6BB059F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8575E-2CB2-40BE-8B6D-2AC1D3FC85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CF274F-8A6E-4129-AD56-20B81ACA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1CA616-6E16-483C-B7DA-4BB8EEDCFC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451A80-89B2-464E-905A-E4500F1E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BF45A-A605-416E-A343-6EE5FDEB93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F9F153-98E1-475C-99D9-DC9220A0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600" b="1">
                <a:latin typeface="Times New Roman" panose="02020603050405020304" pitchFamily="18" charset="0"/>
              </a:rPr>
              <a:t>基本路径测试（</a:t>
            </a:r>
            <a:r>
              <a:rPr lang="en-US" altLang="zh-CN" sz="3600" b="1">
                <a:latin typeface="Times New Roman" panose="02020603050405020304" pitchFamily="18" charset="0"/>
              </a:rPr>
              <a:t>Basic Path Testing</a:t>
            </a:r>
            <a:r>
              <a:rPr lang="zh-CN" altLang="en-US" sz="3600" b="1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EA76C9-981C-474B-AA38-90289969C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E9AE02-4496-410F-8037-6BF941FF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84BEB-5BB3-45A8-A3CA-D0BF3F29A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C000A6-B5A9-4CC1-BD64-2D9F971C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73DBC-DB27-4B33-BB03-29752CD81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3B85DC-0594-4C02-99B2-321D63A4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测试方案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930EB-6187-4F71-8AFE-8279CB9EB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C135AC-8157-4EB7-8373-D08C339B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D40D3-2DD5-43FF-95F1-970D41858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907712-593C-4587-812F-6DE0C23C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C7FF35-94CB-4DD5-BEE3-8ACC640188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6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8ED14-7BE5-4DF2-8A70-09037077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221882-9B69-4047-83FE-6B3CE9672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7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AA9CE0-BEDE-4FA1-807B-3224ABD0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基本路径测试步骤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54CD7-E6AF-427F-8E8A-5D77AEA91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3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6073A6-698A-45D3-8917-38159264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>
                <a:latin typeface="Times New Roman" panose="02020603050405020304" pitchFamily="18" charset="0"/>
              </a:rPr>
              <a:t>环形复杂度</a:t>
            </a:r>
            <a:endParaRPr lang="zh-CN" altLang="en-US" b="1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25A6E-12AA-47FE-B30B-6525D3CA1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7C4331-DDF8-4C90-A130-1397DEB4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EAF177-E914-4C86-B535-8694F2617B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EA1709-0E68-4963-8432-8BEBABE2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基本路径测试步骤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66C0E-FC2E-49CB-AEE2-73F5BAFC4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1BF094-D11D-4377-B607-6E19F87F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独立路径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7E391-84B4-48E4-95AC-D3E519145B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106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BF5D5E-4C01-4DA1-B5A6-E8FC215A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基本路径测试步骤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E8A7CD-D093-4A68-9D0B-5FECB088D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00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0B7599-1D3A-4C4F-9B86-041DA24E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77B88A-D527-4167-8FA8-3ACA361CFF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6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D64746-A5A4-46D3-ABA5-1353C5C0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测试用例设计技术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4A48A4-2B55-42F7-85C1-B12B0CCA5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E5A682-F668-4566-B082-FEEC9D62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3B206-23A9-46F4-A808-5B4DED8DD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8D0228-FD19-42FE-825C-694F804B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5DBEF-D4E1-49CE-AA35-40BDD8D1A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1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F43269-D6C3-48C1-82DF-C2B58ABF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47707A-ECFC-4921-A7C8-965FB5A4C0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2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F02DC3-7D82-433D-8607-809599CB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黑盒测试的原理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7F21E-5958-41E4-9223-EDD2E615F9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8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0D5869-401F-450F-9616-319F0D20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如何设计测试用例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90906-1CB1-45FA-8800-F66EE0E099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92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C89665-3908-4DEB-B852-42E99393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等价类划分</a:t>
            </a:r>
            <a:r>
              <a:rPr lang="en-US" altLang="zh-CN" sz="3600">
                <a:latin typeface="Times New Roman" panose="02020603050405020304" pitchFamily="18" charset="0"/>
              </a:rPr>
              <a:t>(Equivalence Partitioning)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F4072-FA71-44EC-95DD-4130A8D47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3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9D5A25-1F23-4E64-826C-8E53D284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如何划分等价类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422719-6000-4B33-94EA-A476C33568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38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C6BB21-A059-4E6A-9124-AEDDF67B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划分等价类实例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87886F-9E7E-4B23-A0AD-683DCD864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23807B-3C1F-48F4-9CDE-F25B3AD0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设计测试用例步骤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FB31E1-D5DD-425C-A176-15AA366523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98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E2D167-21A5-4337-ACF1-E8EF4BB1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NextDate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函数问题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7706C-4DFB-4F65-B760-20507C66AC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1E0B4-5D2D-42DA-A0FE-BF84AFA4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逻辑覆盖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A224F6-48FA-441F-9595-094C7FA32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3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B442AA-C315-4F7F-9381-55AF769A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等价类划分表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67A0E7-510E-44ED-A5BD-6A88473E7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A2AE3E-632F-4EB2-8AF7-E1CD1D2D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为有效等价类设计测试用例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3F9AF-E3A0-4CE6-AD72-E89BE48163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59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855D9C-3E0D-4131-A2D6-BB6CEB1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为无效等价类设计测试用例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884FA8-D60C-4869-A8DB-8ABF32295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280D95-1A2B-4CD0-BB89-4700AF09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：课程注册功能的测试用例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43C1A-E566-4605-94D6-36217E1B9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8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C16C27-F8AE-48B8-8942-2DC9CF42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边界值分析</a:t>
            </a:r>
            <a:r>
              <a:rPr lang="en-US" altLang="zh-CN" sz="3600">
                <a:latin typeface="Times New Roman" panose="02020603050405020304" pitchFamily="18" charset="0"/>
              </a:rPr>
              <a:t>(Boundary Value Analysis)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8D1DC2-5012-4F91-98E8-E59E7D6AC1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5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352208-7B9F-416D-A8A9-255D013E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边界值分析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D7CC1-4903-494B-98AD-06ED34517F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6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7E70D1-5AD0-439A-B826-5DA7B6BD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健壮性边界值分析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81F5A-F8CF-4CBE-8248-19465619F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5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C7767C-8054-42D3-86D7-A8EFC9FB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边界值分析实例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C8E07E-0BC3-4E8C-B734-0BFBD03AB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82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37AB38-24ED-4B25-9785-B486DB1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：课程注册功能的测试用例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90F32-49D8-4A73-9137-8E8897B7C3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43E244-2F70-44D3-AFD6-4189D088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NextDate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函数问题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7B049-03B0-44EE-B59B-7FCAACFF47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EC91C9-E0BD-46AE-9E1B-EEE99B3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逻辑覆盖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04B350-E002-47CA-986C-4EE7244038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1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79D33B-A7BE-478E-B93B-FB07367B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NextDate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函数问题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A15ADC-E3A9-4509-AB26-C23B6DD0A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4703C2-3BA3-410F-90C8-036365D9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NextDate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函数问题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214EB-510E-460B-A1E8-C5890DF15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83FD2C-86FE-4B06-9BFE-2F2E079C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案例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NextDate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函数问题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B6172-3EE4-44C4-A3BC-F6AFEB8CC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D92B57-E4EB-40A0-BF76-918AB326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决策表法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CE100-268E-458E-8DFB-E2CECBCFB1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4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306103-77CF-407C-9913-67955903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三角形问题决策表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73B5BC-5F26-493F-8FCD-6352BE7360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70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3FBDEA-BC13-4203-8C27-175A875A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错误推测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50D450-CF52-4E74-9F2B-5617E5ED6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13246A-CE4B-4797-AE00-D19E699F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测试实例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C46FA-652A-408A-9041-08F27D57C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78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E0F2BD-1CA0-47F5-8581-98674C73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组合测试</a:t>
            </a:r>
            <a:r>
              <a:rPr lang="en-US" altLang="zh-CN" sz="3600">
                <a:latin typeface="Times New Roman" panose="02020603050405020304" pitchFamily="18" charset="0"/>
              </a:rPr>
              <a:t>(Combinatorial Testing)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5D0CA7-E806-4F99-9A11-7745B3637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6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785C44-A931-4E47-B645-C11BF9EB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交互准则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F282C-331C-46B3-BE80-93AA01F50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5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519805-F9C6-480B-A5EB-DBAA3E0E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All Combinations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EEE0F-FDFA-4159-94E8-6C28DE98E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3AD5F1-D12C-4738-9441-18962FA4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逻辑覆盖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B2163-05BE-4310-A0EE-88E09DCC3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5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5CF767-E74C-4DEE-8E83-3D30168F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02EE5-F9D9-488A-9604-59E6C6371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0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50E522-1EF0-4E76-9582-27F1002E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Pair-wise Testing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251D52-FB04-403D-8734-0310F21FB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6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118115-132B-4E23-93A2-8607013D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t-wise/t-ways Combinatorial Testing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4EF33-28E2-49C2-AA75-994351BA0A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43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0215E2-9E41-4226-8460-060EFF5C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In-Parameter-Order 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9F215-B238-418C-8B1D-D23B2EFEBE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1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6270B4-6232-4A66-834A-EA4C48D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In-Parameter-Order 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F07B79-A155-4FE2-84DE-26242968CE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9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4EBE54-DE7B-456A-9697-A91BE6F1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测试实例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B7C8C8-E1E4-4D04-8C5D-2D627EA9C7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82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0CE7A4-A5FD-418E-8523-D377DDE0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模糊测试（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Fuzz Testing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6CE2B2-CCED-495F-B04D-3048DF2D9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1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ACAE2E-08BE-4D1C-93AB-BC012F45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B44B5F-8BF2-4451-BCCC-3467C7C73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0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3B3DCB-3D81-4DD3-9485-5672DD71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面向对象测试步骤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8C4974-47E6-4A7B-BDF0-78164C7E2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6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5B0A3E-ED64-44E4-BD3E-D0F916DF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类级可应用的测试方法：随机测试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21911-20BE-4C5D-B906-6CE98973D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1973EB-C35E-4690-81F9-B4C36B54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FF5B79-53F2-453A-89C4-204E0B4912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01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D7110F-DE31-43F9-AC03-D15A7145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ATM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3838E-06A9-4528-A02B-E456A3D860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2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A446EB-47A4-44A6-99CE-221E92D4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SafeHome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B913F-89AA-45DB-896B-07B927E906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96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2CCD3A-3836-4049-A0B7-5A3D7B67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SafeHome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EFFCB-279E-4ED5-96F1-1BC7B6532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24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5C85C8-13E8-4E47-83CF-6119A143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类间测试用例设计：基于状态转换图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C2DF6-C1C4-4720-908B-B030D4C11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B603AD-8BFD-4AF0-8B64-8BECDDE3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E0C6D-6B3C-42DF-B1B4-6F29A4414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9D0FBD-712A-4FEF-BD16-1653EF20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逻辑覆盖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BAFD94-41CD-45AD-931A-EC061F895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全屏显示(4:3)</PresentationFormat>
  <Paragraphs>53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等线</vt:lpstr>
      <vt:lpstr>等线 Light</vt:lpstr>
      <vt:lpstr>黑体</vt:lpstr>
      <vt:lpstr>微软雅黑</vt:lpstr>
      <vt:lpstr>Arial</vt:lpstr>
      <vt:lpstr>Times New Roman</vt:lpstr>
      <vt:lpstr>Office 主题​​</vt:lpstr>
      <vt:lpstr>outline</vt:lpstr>
      <vt:lpstr>测试方案</vt:lpstr>
      <vt:lpstr>测试用例设计技术</vt:lpstr>
      <vt:lpstr>逻辑覆盖</vt:lpstr>
      <vt:lpstr>逻辑覆盖</vt:lpstr>
      <vt:lpstr>逻辑覆盖</vt:lpstr>
      <vt:lpstr>PowerPoint 演示文稿</vt:lpstr>
      <vt:lpstr>PowerPoint 演示文稿</vt:lpstr>
      <vt:lpstr>逻辑覆盖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基本路径测试（Basic Path Testing）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基本路径测试步骤</vt:lpstr>
      <vt:lpstr>环形复杂度</vt:lpstr>
      <vt:lpstr>PowerPoint 演示文稿</vt:lpstr>
      <vt:lpstr>基本路径测试步骤</vt:lpstr>
      <vt:lpstr>独立路径</vt:lpstr>
      <vt:lpstr>基本路径测试步骤</vt:lpstr>
      <vt:lpstr>PowerPoint 演示文稿</vt:lpstr>
      <vt:lpstr>PowerPoint 演示文稿</vt:lpstr>
      <vt:lpstr>PowerPoint 演示文稿</vt:lpstr>
      <vt:lpstr>PowerPoint 演示文稿</vt:lpstr>
      <vt:lpstr>黑盒测试的原理</vt:lpstr>
      <vt:lpstr>如何设计测试用例</vt:lpstr>
      <vt:lpstr>等价类划分(Equivalence Partitioning)</vt:lpstr>
      <vt:lpstr>如何划分等价类</vt:lpstr>
      <vt:lpstr>划分等价类实例</vt:lpstr>
      <vt:lpstr>设计测试用例步骤</vt:lpstr>
      <vt:lpstr>案例1：NextDate函数问题</vt:lpstr>
      <vt:lpstr>等价类划分表</vt:lpstr>
      <vt:lpstr>为有效等价类设计测试用例</vt:lpstr>
      <vt:lpstr>为无效等价类设计测试用例</vt:lpstr>
      <vt:lpstr>案例2：课程注册功能的测试用例</vt:lpstr>
      <vt:lpstr>边界值分析(Boundary Value Analysis)</vt:lpstr>
      <vt:lpstr>边界值分析</vt:lpstr>
      <vt:lpstr>健壮性边界值分析</vt:lpstr>
      <vt:lpstr>边界值分析实例</vt:lpstr>
      <vt:lpstr>案例1：课程注册功能的测试用例</vt:lpstr>
      <vt:lpstr>案例2：NextDate函数问题</vt:lpstr>
      <vt:lpstr>案例2：NextDate函数问题</vt:lpstr>
      <vt:lpstr>案例2：NextDate函数问题</vt:lpstr>
      <vt:lpstr>案例2：NextDate函数问题</vt:lpstr>
      <vt:lpstr>决策表法</vt:lpstr>
      <vt:lpstr>三角形问题决策表</vt:lpstr>
      <vt:lpstr>错误推测</vt:lpstr>
      <vt:lpstr>测试实例</vt:lpstr>
      <vt:lpstr>组合测试(Combinatorial Testing)</vt:lpstr>
      <vt:lpstr>交互准则</vt:lpstr>
      <vt:lpstr>All Combinations</vt:lpstr>
      <vt:lpstr>PowerPoint 演示文稿</vt:lpstr>
      <vt:lpstr>Pair-wise Testing</vt:lpstr>
      <vt:lpstr>t-wise/t-ways Combinatorial Testing</vt:lpstr>
      <vt:lpstr>In-Parameter-Order </vt:lpstr>
      <vt:lpstr>In-Parameter-Order </vt:lpstr>
      <vt:lpstr>测试实例</vt:lpstr>
      <vt:lpstr>模糊测试（Fuzz Testing）</vt:lpstr>
      <vt:lpstr>outline</vt:lpstr>
      <vt:lpstr>面向对象测试步骤</vt:lpstr>
      <vt:lpstr>类级可应用的测试方法：随机测试</vt:lpstr>
      <vt:lpstr>实例1：ATM应用</vt:lpstr>
      <vt:lpstr>实例2：SafeHome</vt:lpstr>
      <vt:lpstr>实例2：SafeHome</vt:lpstr>
      <vt:lpstr>类间测试用例设计：基于状态转换图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18465</dc:creator>
  <cp:lastModifiedBy>18465</cp:lastModifiedBy>
  <cp:revision>1</cp:revision>
  <dcterms:created xsi:type="dcterms:W3CDTF">2021-11-07T14:04:02Z</dcterms:created>
  <dcterms:modified xsi:type="dcterms:W3CDTF">2021-11-07T14:04:02Z</dcterms:modified>
</cp:coreProperties>
</file>